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173B1-89B5-1EF4-CF8A-26239987A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F43DAE-1424-452A-D128-936FFEEDF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4ED42-B4E2-47D3-0E9C-3A2F91BD6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263D1-6331-401D-BE9C-5BEF0632278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52BC8-6B81-B2A8-2868-61E4D19B7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7627A-0A99-62D4-A002-777E28F1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3FFD-8D57-4981-9080-D7213E868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58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AE577-93D2-33E2-4087-5CDB9215C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A34E47-8DA1-D6D5-FA6E-60533AA73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CFA0A-929F-25C5-C252-856D6878D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263D1-6331-401D-BE9C-5BEF0632278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B049B-73A7-BB18-A736-83E4691EE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782CF-DD99-466B-B2DA-74C709ED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3FFD-8D57-4981-9080-D7213E868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09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6DF57F-AA2D-464E-3EA7-28B123337E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DC021D-7FD1-50AF-0C92-9F804FC48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A000E-4403-8EF4-75ED-C5AB93BC5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263D1-6331-401D-BE9C-5BEF0632278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4C3E2-66E1-3528-747D-5B0AF5525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2D369-0F6F-C593-1274-D711DC0E7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3FFD-8D57-4981-9080-D7213E868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29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6CDB-4066-D492-FBD7-8BBFC10AC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E8947-668D-C5E9-2A82-A10B41A4C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5C610-0F3C-4B1B-0C4A-BA851B0E1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263D1-6331-401D-BE9C-5BEF0632278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37DFB-D3AD-43A0-B51A-963448050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5E384-C146-C904-7782-49A4DB7CE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3FFD-8D57-4981-9080-D7213E868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74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E8277-A0C1-DAB1-B890-8A4D28247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E1A42-856C-7EBC-958F-2F793383C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5F595-FA0A-7233-EADE-44D5CBADD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263D1-6331-401D-BE9C-5BEF0632278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4DE31-7E39-87F6-47E0-24C447A83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9655D-46B2-591E-1E1D-59DF603B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3FFD-8D57-4981-9080-D7213E868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9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E068-6A46-114D-E847-806973DD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B23DC-61B5-3236-74C5-78E29B477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B5717D-4542-EF2E-212E-79A38781B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99FA01-B8EA-A6F8-B706-2871C529B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263D1-6331-401D-BE9C-5BEF0632278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CDAF2-7D15-97B7-597E-FAB060C81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B96AE-1058-8B11-74A0-C40FCAFD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3FFD-8D57-4981-9080-D7213E868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5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E01CE-69AA-C2B6-C88A-09010959D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1CEF8-D966-1248-DA72-E85F1C351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E0E7F-9DCC-442C-E47F-AD2884538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7C640D-532A-FCEF-8737-B57A73764E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F818EA-89BC-6EB7-5689-FD73AB2FA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D68F1-81AB-DC40-E35B-583DB579D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263D1-6331-401D-BE9C-5BEF0632278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07E77B-7C2F-947C-9994-9FF99E6EE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22C677-D1BE-3756-7B87-1B3F2740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3FFD-8D57-4981-9080-D7213E868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9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5DF8-93D9-90C2-446F-4C3C59EC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311A8E-FCEA-2152-EC95-3C0B0D9C7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263D1-6331-401D-BE9C-5BEF0632278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0F350-CBA1-9644-09D8-018020C4A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024842-75BF-1449-722A-165690FB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3FFD-8D57-4981-9080-D7213E868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41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1A989A-10C2-EC2F-AA16-AD88CC62C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263D1-6331-401D-BE9C-5BEF0632278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59F595-7CC2-ECC5-5C6F-4739DA0E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97E78-DE02-333F-EEFE-2E58573D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3FFD-8D57-4981-9080-D7213E868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1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B9EA-9D9C-3FF3-95FC-B3ACFF986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538BA-B388-EFC6-95AA-AF36D1342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598E9-69E4-AD50-3DC8-4AA8D4BBE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20EDE-F6F1-F1A6-C089-4981325F7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263D1-6331-401D-BE9C-5BEF0632278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9F661-0AF5-6EA8-6D9B-37D3B666E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BD4899-F66C-C712-D056-C9C0A4E1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3FFD-8D57-4981-9080-D7213E868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0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F67B-1FBA-75BF-52ED-C2DF5685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CC237-ED3C-3C3E-011F-2B7E457274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4CD02E-E4A7-BE43-06A8-E3A95D194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13698-B24D-D88C-1B2F-E5E5A7B09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263D1-6331-401D-BE9C-5BEF0632278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77955-0E46-54B1-71DF-56D2ED65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BE998-BAF5-1AAA-B319-60CAE02D0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3FFD-8D57-4981-9080-D7213E868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24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AE4E8A-A587-BA62-8FA1-CD1899B3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128FC-896F-D330-ADD8-3AF2F3686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543A6-27FB-4D65-0B7E-FD6BAC889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263D1-6331-401D-BE9C-5BEF0632278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04D17-EFCD-2E58-8589-488AB25F0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196E0-C8D8-12BC-DF52-C3F97F6470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F3FFD-8D57-4981-9080-D7213E868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1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B862DF-7883-F387-CF17-AABB2AC4B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61" b="6666"/>
          <a:stretch/>
        </p:blipFill>
        <p:spPr>
          <a:xfrm>
            <a:off x="0" y="676275"/>
            <a:ext cx="12192000" cy="57245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04BCE5-D181-4E04-CF1C-F63A44628DAC}"/>
              </a:ext>
            </a:extLst>
          </p:cNvPr>
          <p:cNvCxnSpPr/>
          <p:nvPr/>
        </p:nvCxnSpPr>
        <p:spPr>
          <a:xfrm>
            <a:off x="9686925" y="1914525"/>
            <a:ext cx="1171575" cy="5619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578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ABDF44-F3B0-147D-514A-55739DA6E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39" b="5417"/>
          <a:stretch/>
        </p:blipFill>
        <p:spPr>
          <a:xfrm>
            <a:off x="0" y="533399"/>
            <a:ext cx="12192000" cy="579120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E6AD31-1C56-8525-3C3D-93055FF1397C}"/>
              </a:ext>
            </a:extLst>
          </p:cNvPr>
          <p:cNvCxnSpPr>
            <a:cxnSpLocks/>
          </p:cNvCxnSpPr>
          <p:nvPr/>
        </p:nvCxnSpPr>
        <p:spPr>
          <a:xfrm flipH="1" flipV="1">
            <a:off x="3095625" y="1628775"/>
            <a:ext cx="914400" cy="3905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16069C-02FF-C711-8CDE-18F8D7E76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78" b="6250"/>
          <a:stretch/>
        </p:blipFill>
        <p:spPr>
          <a:xfrm>
            <a:off x="0" y="566737"/>
            <a:ext cx="121920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1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F36A24-5A15-A979-1E97-4214570F0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78" b="5138"/>
          <a:stretch/>
        </p:blipFill>
        <p:spPr>
          <a:xfrm>
            <a:off x="0" y="528637"/>
            <a:ext cx="12192000" cy="58007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B144D9-3225-8831-00FF-DFCB6205AF60}"/>
              </a:ext>
            </a:extLst>
          </p:cNvPr>
          <p:cNvCxnSpPr>
            <a:cxnSpLocks/>
          </p:cNvCxnSpPr>
          <p:nvPr/>
        </p:nvCxnSpPr>
        <p:spPr>
          <a:xfrm>
            <a:off x="7486650" y="3962400"/>
            <a:ext cx="2438400" cy="638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20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FE1FE8-498A-BD49-DCDB-97E2286A4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33" b="5695"/>
          <a:stretch/>
        </p:blipFill>
        <p:spPr>
          <a:xfrm>
            <a:off x="0" y="466725"/>
            <a:ext cx="12192000" cy="57245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833034-2331-97DD-035D-7833F747695F}"/>
              </a:ext>
            </a:extLst>
          </p:cNvPr>
          <p:cNvCxnSpPr>
            <a:cxnSpLocks/>
          </p:cNvCxnSpPr>
          <p:nvPr/>
        </p:nvCxnSpPr>
        <p:spPr>
          <a:xfrm flipH="1">
            <a:off x="2419350" y="4362450"/>
            <a:ext cx="409575" cy="4143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380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772708-3E59-4888-F728-4E229C8D4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79" b="5416"/>
          <a:stretch/>
        </p:blipFill>
        <p:spPr>
          <a:xfrm>
            <a:off x="0" y="538162"/>
            <a:ext cx="12192000" cy="578167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FDA80D-45E5-5C4A-1267-C0543668841A}"/>
              </a:ext>
            </a:extLst>
          </p:cNvPr>
          <p:cNvCxnSpPr>
            <a:cxnSpLocks/>
          </p:cNvCxnSpPr>
          <p:nvPr/>
        </p:nvCxnSpPr>
        <p:spPr>
          <a:xfrm>
            <a:off x="7029450" y="2009775"/>
            <a:ext cx="2438400" cy="638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641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E98274-A326-83A5-7940-86FA9D770E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6" b="5556"/>
          <a:stretch/>
        </p:blipFill>
        <p:spPr>
          <a:xfrm>
            <a:off x="0" y="552450"/>
            <a:ext cx="12192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78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04FFCA3-88B0-FD06-C141-AF4E73667484}"/>
              </a:ext>
            </a:extLst>
          </p:cNvPr>
          <p:cNvSpPr/>
          <p:nvPr/>
        </p:nvSpPr>
        <p:spPr>
          <a:xfrm>
            <a:off x="1524001" y="3148013"/>
            <a:ext cx="1533524" cy="1533524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BD987A-CC3B-F423-3D89-06EE5AB237A1}"/>
              </a:ext>
            </a:extLst>
          </p:cNvPr>
          <p:cNvSpPr/>
          <p:nvPr/>
        </p:nvSpPr>
        <p:spPr>
          <a:xfrm>
            <a:off x="6496051" y="3148013"/>
            <a:ext cx="1533524" cy="1533524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FA44CB-8F40-F51D-543D-9D461B4003DB}"/>
              </a:ext>
            </a:extLst>
          </p:cNvPr>
          <p:cNvSpPr/>
          <p:nvPr/>
        </p:nvSpPr>
        <p:spPr>
          <a:xfrm>
            <a:off x="8982076" y="3148013"/>
            <a:ext cx="1533524" cy="1533524"/>
          </a:xfrm>
          <a:prstGeom prst="ellipse">
            <a:avLst/>
          </a:prstGeom>
          <a:solidFill>
            <a:schemeClr val="accent1"/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AD7AF4-7036-3CA8-2D99-D10669D21213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3057525" y="3914775"/>
            <a:ext cx="95250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A7E1F6D-E586-E7F0-534B-77907A915D6B}"/>
              </a:ext>
            </a:extLst>
          </p:cNvPr>
          <p:cNvSpPr/>
          <p:nvPr/>
        </p:nvSpPr>
        <p:spPr>
          <a:xfrm>
            <a:off x="4010026" y="3148013"/>
            <a:ext cx="1533524" cy="1533524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EC48A4-9430-8163-5845-36A7D2FC0FBF}"/>
              </a:ext>
            </a:extLst>
          </p:cNvPr>
          <p:cNvCxnSpPr>
            <a:cxnSpLocks/>
          </p:cNvCxnSpPr>
          <p:nvPr/>
        </p:nvCxnSpPr>
        <p:spPr>
          <a:xfrm>
            <a:off x="5543550" y="3914775"/>
            <a:ext cx="95250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8054B3-A918-7CB4-61F1-E3663F851798}"/>
              </a:ext>
            </a:extLst>
          </p:cNvPr>
          <p:cNvCxnSpPr>
            <a:cxnSpLocks/>
          </p:cNvCxnSpPr>
          <p:nvPr/>
        </p:nvCxnSpPr>
        <p:spPr>
          <a:xfrm>
            <a:off x="8029575" y="3905250"/>
            <a:ext cx="95250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95BFD7D-D12C-C251-C88C-61A7F44F55A4}"/>
              </a:ext>
            </a:extLst>
          </p:cNvPr>
          <p:cNvSpPr/>
          <p:nvPr/>
        </p:nvSpPr>
        <p:spPr>
          <a:xfrm>
            <a:off x="4392216" y="3520678"/>
            <a:ext cx="769144" cy="769144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7E281510-FAD7-30BD-0C59-15D891D9C81E}"/>
              </a:ext>
            </a:extLst>
          </p:cNvPr>
          <p:cNvSpPr/>
          <p:nvPr/>
        </p:nvSpPr>
        <p:spPr>
          <a:xfrm rot="18920463">
            <a:off x="2763242" y="1755120"/>
            <a:ext cx="9197562" cy="7904702"/>
          </a:xfrm>
          <a:prstGeom prst="arc">
            <a:avLst/>
          </a:prstGeom>
          <a:noFill/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26E9EA81-4267-9B59-E0A3-1F95DF575934}"/>
              </a:ext>
            </a:extLst>
          </p:cNvPr>
          <p:cNvSpPr/>
          <p:nvPr/>
        </p:nvSpPr>
        <p:spPr>
          <a:xfrm rot="7800184">
            <a:off x="10609679" y="2400300"/>
            <a:ext cx="261938" cy="3429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01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F6EA546-D353-E9AD-741F-6C1781F60008}"/>
              </a:ext>
            </a:extLst>
          </p:cNvPr>
          <p:cNvSpPr/>
          <p:nvPr/>
        </p:nvSpPr>
        <p:spPr>
          <a:xfrm>
            <a:off x="2905126" y="2547938"/>
            <a:ext cx="1533524" cy="1533524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29DCA9-461A-41F9-B5BC-ADDDAA34DDEA}"/>
              </a:ext>
            </a:extLst>
          </p:cNvPr>
          <p:cNvSpPr/>
          <p:nvPr/>
        </p:nvSpPr>
        <p:spPr>
          <a:xfrm>
            <a:off x="7877176" y="2547938"/>
            <a:ext cx="1533524" cy="1533524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4A7BBB-7179-739B-59E8-916D986901E9}"/>
              </a:ext>
            </a:extLst>
          </p:cNvPr>
          <p:cNvSpPr/>
          <p:nvPr/>
        </p:nvSpPr>
        <p:spPr>
          <a:xfrm>
            <a:off x="10363201" y="2547938"/>
            <a:ext cx="1533524" cy="1533524"/>
          </a:xfrm>
          <a:prstGeom prst="ellipse">
            <a:avLst/>
          </a:prstGeom>
          <a:solidFill>
            <a:schemeClr val="accent1"/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B7414C-9021-A039-07B2-7E069C39C0C9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4438650" y="3314700"/>
            <a:ext cx="95250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A521229-C6B0-28FA-4453-349C7C73B6BF}"/>
              </a:ext>
            </a:extLst>
          </p:cNvPr>
          <p:cNvSpPr/>
          <p:nvPr/>
        </p:nvSpPr>
        <p:spPr>
          <a:xfrm>
            <a:off x="5391151" y="2547938"/>
            <a:ext cx="1533524" cy="1533524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6F9059-514A-7883-B9A8-F5B99957D432}"/>
              </a:ext>
            </a:extLst>
          </p:cNvPr>
          <p:cNvCxnSpPr>
            <a:cxnSpLocks/>
          </p:cNvCxnSpPr>
          <p:nvPr/>
        </p:nvCxnSpPr>
        <p:spPr>
          <a:xfrm>
            <a:off x="6924675" y="3314700"/>
            <a:ext cx="95250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5351C1-5F4F-6C91-3CB7-A087ECB3568A}"/>
              </a:ext>
            </a:extLst>
          </p:cNvPr>
          <p:cNvCxnSpPr>
            <a:cxnSpLocks/>
          </p:cNvCxnSpPr>
          <p:nvPr/>
        </p:nvCxnSpPr>
        <p:spPr>
          <a:xfrm>
            <a:off x="9410700" y="3305175"/>
            <a:ext cx="95250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2D52BF1-627E-CBB1-44E3-B6C7EA7A18F7}"/>
              </a:ext>
            </a:extLst>
          </p:cNvPr>
          <p:cNvSpPr/>
          <p:nvPr/>
        </p:nvSpPr>
        <p:spPr>
          <a:xfrm>
            <a:off x="419101" y="2538413"/>
            <a:ext cx="1533524" cy="1533524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10DEE-5FDD-1EBF-F494-3F92ED952ED4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1952625" y="3305175"/>
            <a:ext cx="95250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063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FBD987A-CC3B-F423-3D89-06EE5AB237A1}"/>
              </a:ext>
            </a:extLst>
          </p:cNvPr>
          <p:cNvSpPr/>
          <p:nvPr/>
        </p:nvSpPr>
        <p:spPr>
          <a:xfrm>
            <a:off x="4133851" y="2566988"/>
            <a:ext cx="1533524" cy="1533524"/>
          </a:xfrm>
          <a:prstGeom prst="ellipse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FA44CB-8F40-F51D-543D-9D461B4003DB}"/>
              </a:ext>
            </a:extLst>
          </p:cNvPr>
          <p:cNvSpPr/>
          <p:nvPr/>
        </p:nvSpPr>
        <p:spPr>
          <a:xfrm>
            <a:off x="6619876" y="2566988"/>
            <a:ext cx="1533524" cy="1533524"/>
          </a:xfrm>
          <a:prstGeom prst="ellipse">
            <a:avLst/>
          </a:prstGeom>
          <a:solidFill>
            <a:schemeClr val="accent1"/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8054B3-A918-7CB4-61F1-E3663F851798}"/>
              </a:ext>
            </a:extLst>
          </p:cNvPr>
          <p:cNvCxnSpPr>
            <a:cxnSpLocks/>
          </p:cNvCxnSpPr>
          <p:nvPr/>
        </p:nvCxnSpPr>
        <p:spPr>
          <a:xfrm>
            <a:off x="5667375" y="3324225"/>
            <a:ext cx="952501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15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BBCDF0-E2E1-621D-D514-92A02DE18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7" r="1250" b="5231"/>
          <a:stretch/>
        </p:blipFill>
        <p:spPr>
          <a:xfrm>
            <a:off x="76200" y="400050"/>
            <a:ext cx="12039600" cy="58197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EA240C-3B39-FED0-1A84-4D9C9B7D3A01}"/>
              </a:ext>
            </a:extLst>
          </p:cNvPr>
          <p:cNvCxnSpPr>
            <a:cxnSpLocks/>
          </p:cNvCxnSpPr>
          <p:nvPr/>
        </p:nvCxnSpPr>
        <p:spPr>
          <a:xfrm flipH="1" flipV="1">
            <a:off x="2019300" y="4514850"/>
            <a:ext cx="638175" cy="1143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927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38F4D-E895-EC6B-5BBA-A1C5F2940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62" b="5277"/>
          <a:stretch/>
        </p:blipFill>
        <p:spPr>
          <a:xfrm>
            <a:off x="0" y="676275"/>
            <a:ext cx="12192000" cy="581977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D2B0E0-EFA4-99FC-D71F-196499EDE607}"/>
              </a:ext>
            </a:extLst>
          </p:cNvPr>
          <p:cNvCxnSpPr>
            <a:cxnSpLocks/>
          </p:cNvCxnSpPr>
          <p:nvPr/>
        </p:nvCxnSpPr>
        <p:spPr>
          <a:xfrm flipH="1" flipV="1">
            <a:off x="2200275" y="3483769"/>
            <a:ext cx="1095375" cy="204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879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4F1CE1-3E05-DD37-793D-60CE4A1DD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84" b="5834"/>
          <a:stretch/>
        </p:blipFill>
        <p:spPr>
          <a:xfrm>
            <a:off x="0" y="657225"/>
            <a:ext cx="12192000" cy="580072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C38FF8-27DA-2482-B9C0-B5B75365F317}"/>
              </a:ext>
            </a:extLst>
          </p:cNvPr>
          <p:cNvCxnSpPr>
            <a:cxnSpLocks/>
          </p:cNvCxnSpPr>
          <p:nvPr/>
        </p:nvCxnSpPr>
        <p:spPr>
          <a:xfrm flipV="1">
            <a:off x="9334500" y="3283744"/>
            <a:ext cx="1143000" cy="9167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244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A6ED93-39B9-50D5-A4A8-FCA47BD63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78" b="7638"/>
          <a:stretch/>
        </p:blipFill>
        <p:spPr>
          <a:xfrm>
            <a:off x="0" y="704850"/>
            <a:ext cx="12192000" cy="56292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711F57-7202-C261-423A-651031416A80}"/>
              </a:ext>
            </a:extLst>
          </p:cNvPr>
          <p:cNvCxnSpPr>
            <a:cxnSpLocks/>
          </p:cNvCxnSpPr>
          <p:nvPr/>
        </p:nvCxnSpPr>
        <p:spPr>
          <a:xfrm flipV="1">
            <a:off x="485775" y="6071592"/>
            <a:ext cx="742950" cy="5250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343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60C305-1AE9-AFD3-9CC8-C7B8B19332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95" b="5694"/>
          <a:stretch/>
        </p:blipFill>
        <p:spPr>
          <a:xfrm>
            <a:off x="0" y="561974"/>
            <a:ext cx="12192000" cy="573405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0F9344-8D9E-0E72-502A-25E6111FDF4B}"/>
              </a:ext>
            </a:extLst>
          </p:cNvPr>
          <p:cNvCxnSpPr>
            <a:cxnSpLocks/>
          </p:cNvCxnSpPr>
          <p:nvPr/>
        </p:nvCxnSpPr>
        <p:spPr>
          <a:xfrm>
            <a:off x="5638800" y="1600200"/>
            <a:ext cx="1743075" cy="3524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643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CE4C1D-15C6-E83D-2078-495484124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84" b="6388"/>
          <a:stretch/>
        </p:blipFill>
        <p:spPr>
          <a:xfrm>
            <a:off x="0" y="633412"/>
            <a:ext cx="12192000" cy="559117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D65388-1938-E950-E86B-18136576249F}"/>
              </a:ext>
            </a:extLst>
          </p:cNvPr>
          <p:cNvCxnSpPr>
            <a:cxnSpLocks/>
          </p:cNvCxnSpPr>
          <p:nvPr/>
        </p:nvCxnSpPr>
        <p:spPr>
          <a:xfrm flipH="1">
            <a:off x="1133475" y="2905125"/>
            <a:ext cx="1390650" cy="1523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8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0D3A5C-C52E-4674-254D-608813226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78" b="5833"/>
          <a:stretch/>
        </p:blipFill>
        <p:spPr>
          <a:xfrm>
            <a:off x="0" y="638175"/>
            <a:ext cx="12192000" cy="57531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9F5F66-AF7F-24BE-8EEC-719C99F20159}"/>
              </a:ext>
            </a:extLst>
          </p:cNvPr>
          <p:cNvCxnSpPr>
            <a:cxnSpLocks/>
          </p:cNvCxnSpPr>
          <p:nvPr/>
        </p:nvCxnSpPr>
        <p:spPr>
          <a:xfrm flipH="1" flipV="1">
            <a:off x="7419975" y="3114674"/>
            <a:ext cx="3305175" cy="12001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922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D66A68-FE4D-2288-4564-553090DE2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61" b="6666"/>
          <a:stretch/>
        </p:blipFill>
        <p:spPr>
          <a:xfrm>
            <a:off x="0" y="566737"/>
            <a:ext cx="12192000" cy="572452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8386D2-3073-13EE-4C2D-CE111700AF53}"/>
              </a:ext>
            </a:extLst>
          </p:cNvPr>
          <p:cNvCxnSpPr>
            <a:cxnSpLocks/>
          </p:cNvCxnSpPr>
          <p:nvPr/>
        </p:nvCxnSpPr>
        <p:spPr>
          <a:xfrm flipH="1" flipV="1">
            <a:off x="8515350" y="4210050"/>
            <a:ext cx="1971675" cy="8286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90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Wines</dc:creator>
  <cp:lastModifiedBy>Kevin Wines</cp:lastModifiedBy>
  <cp:revision>3</cp:revision>
  <dcterms:created xsi:type="dcterms:W3CDTF">2022-07-02T12:48:19Z</dcterms:created>
  <dcterms:modified xsi:type="dcterms:W3CDTF">2022-07-03T12:18:18Z</dcterms:modified>
</cp:coreProperties>
</file>